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E0A9-F71F-4F40-B85A-9028C0CD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5138-43FB-4A30-8024-805DD78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E02-DC50-427A-8FEB-A058FB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6CCD-8AC2-49AE-A48F-47551A1D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E32A-5133-4C84-B041-FF485EBD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D2DA1-C8E3-4854-8B59-0D5A6F13D801}"/>
              </a:ext>
            </a:extLst>
          </p:cNvPr>
          <p:cNvSpPr/>
          <p:nvPr userDrawn="1"/>
        </p:nvSpPr>
        <p:spPr>
          <a:xfrm>
            <a:off x="9692640" y="5344160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9DD6-3B22-448E-A9A4-5B44DB6F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EBA07-749A-4E1E-A675-0716B5C9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3403-3ED2-4F79-B489-8D09CB7E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9463-6482-4465-86DF-E3C9995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B87F-B509-4D42-B1DB-79B48D65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236B-F278-4839-BE13-85D3CBB4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437B-B3F5-44D9-937E-BC2912CB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3A360-6908-4552-B528-CEF345C2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44A-FDA6-404E-86B7-FC28AEDC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68BD3-9C66-45B9-9B39-42CA8A75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3FB-EC8E-4B85-B241-74E02AA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F352-CFB7-4957-A124-04E86630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D79E-8055-40D0-BEB9-8CBC1E2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8006-0641-48A6-B9BA-6F9CB8F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114E-CEF0-4976-95E6-826BC69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09117E-D144-4645-A788-9C835E2E397C}"/>
              </a:ext>
            </a:extLst>
          </p:cNvPr>
          <p:cNvSpPr/>
          <p:nvPr userDrawn="1"/>
        </p:nvSpPr>
        <p:spPr>
          <a:xfrm>
            <a:off x="10779760" y="5682457"/>
            <a:ext cx="1412240" cy="116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9043-217C-4EA2-8F66-6CF3B7D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949EE-C24C-4CC0-9EDD-9B2E4B8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1BD4-6E96-4BDA-946B-FBFDA477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A8DB-C598-4793-8DC2-186C456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91C7-3317-49B3-944B-22D05951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75-75E6-4E72-BFF3-F77884A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F82-865B-4F62-9D72-E5A2E941D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3B93-CEF1-496F-BAB3-B93451485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BEEA-9C36-475B-933D-C15049D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12271-56AB-4D94-A5F7-2E0EEED6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BB062-9C1D-4A9F-AF72-18CD8D8D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6C53-4B66-444E-8C21-292D7338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278-D553-4F4F-ADF1-6E51AB0A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95B6-D83D-431F-8EE7-2354B6B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AB65D-008A-4C95-9C62-F9E536B3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3CAA6-BA85-4552-83E2-990C8FA7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5B18-015A-4890-BDA7-1C59E818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C76E-6CFD-4566-B37A-54F49D69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0BA5C-BEC6-4FCA-94EA-872366A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739D-84CA-4545-B7E4-5317EBA4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CA39-7F8B-4870-A782-1A6FC38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2BDD0-3848-47F0-8198-9370176B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5C48-4DCC-4340-832E-F4EB2C1E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47AC8-B9D3-4D88-8482-81660597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61BAA-F094-4329-9512-8606E545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0FDE6-7C68-40CE-856C-0EE1651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C929-556F-4A40-BA72-7B2BA1F3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B104-A90A-4800-9D07-0BB01FF8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1EA7-AABE-44D7-92BB-2F3F4FEB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B427-058F-4C7A-929B-6DAEF2F3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9E28-BBB8-46A8-826A-65224E45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2CF07-881F-4EC3-AED1-542DBC8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4C37-C29B-41FF-ABC5-406C2C6A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3676A-27E0-45A8-B502-E760C609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2C911-5D3E-445C-899B-1063F585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96AC-6BD5-4B8E-8FF3-49710717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05D07-65FF-46CD-8E05-0FC6D11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9303A-1F8A-4E2A-B587-C76B7C5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CD80-25DD-498B-8518-16ECF00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B007-A9C2-412B-BB9A-F67A5D53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D26A-C49F-41F7-AC24-F5FFA4B47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D1B23-F958-4E0A-893E-C68E6A3B2F92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5065-5567-47AF-889A-9579BE59F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5AE0-822B-4353-9D25-FB1DEF9D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BF2-C35B-4913-AA7C-CBA445785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DB10-A911-43A3-A2AF-37E3073F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Interview Questions</a:t>
            </a:r>
            <a:br>
              <a:rPr lang="en-US" dirty="0"/>
            </a:br>
            <a:r>
              <a:rPr lang="en-US" sz="3200" b="1" dirty="0"/>
              <a:t>Difference between DSM vs RDD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B3630-F42F-42E1-AC9D-CC2B4953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B3ACC-A67D-4E01-A20B-47183A93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3561080"/>
            <a:ext cx="4460240" cy="2387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621C79-9D44-49F5-91C3-FC5664B36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38"/>
    </mc:Choice>
    <mc:Fallback>
      <p:transition spd="slow" advTm="27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en-US" sz="2800" b="1"/>
              <a:t>DSM vs RDD In </a:t>
            </a:r>
            <a:r>
              <a:rPr lang="en-US" sz="2800" b="1" dirty="0"/>
              <a:t>Spark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2E0C4F-3CE2-4D12-8269-708C7F1F1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15735"/>
              </p:ext>
            </p:extLst>
          </p:nvPr>
        </p:nvGraphicFramePr>
        <p:xfrm>
          <a:off x="838200" y="1904943"/>
          <a:ext cx="10515600" cy="4556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160">
                  <a:extLst>
                    <a:ext uri="{9D8B030D-6E8A-4147-A177-3AD203B41FA5}">
                      <a16:colId xmlns:a16="http://schemas.microsoft.com/office/drawing/2014/main" val="1677981476"/>
                    </a:ext>
                  </a:extLst>
                </a:gridCol>
                <a:gridCol w="3515360">
                  <a:extLst>
                    <a:ext uri="{9D8B030D-6E8A-4147-A177-3AD203B41FA5}">
                      <a16:colId xmlns:a16="http://schemas.microsoft.com/office/drawing/2014/main" val="245629512"/>
                    </a:ext>
                  </a:extLst>
                </a:gridCol>
                <a:gridCol w="4069080">
                  <a:extLst>
                    <a:ext uri="{9D8B030D-6E8A-4147-A177-3AD203B41FA5}">
                      <a16:colId xmlns:a16="http://schemas.microsoft.com/office/drawing/2014/main" val="4255087532"/>
                    </a:ext>
                  </a:extLst>
                </a:gridCol>
              </a:tblGrid>
              <a:tr h="534284"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25121"/>
                  </a:ext>
                </a:extLst>
              </a:tr>
              <a:tr h="5342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Fine-Grained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Coarse or Fine Grained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077901"/>
                  </a:ext>
                </a:extLst>
              </a:tr>
              <a:tr h="92219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Fine-Grained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Coarse-grained.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110352"/>
                  </a:ext>
                </a:extLst>
              </a:tr>
              <a:tr h="922190">
                <a:tc>
                  <a:txBody>
                    <a:bodyPr/>
                    <a:lstStyle/>
                    <a:p>
                      <a:r>
                        <a:rPr lang="en-US" b="1" dirty="0"/>
                        <a:t>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 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Consistency is very high as RDD  is immutable.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95005"/>
                  </a:ext>
                </a:extLst>
              </a:tr>
              <a:tr h="5342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Fault Tolerance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DAG lineage with immutable RDDs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090722"/>
                  </a:ext>
                </a:extLst>
              </a:tr>
              <a:tr h="5342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Speculative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47805"/>
                  </a:ext>
                </a:extLst>
              </a:tr>
              <a:tr h="575301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Behavior if not enough 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 decreases drastically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data spills to disk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335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CCF86E-F11F-433C-8135-EF1DAB137AD1}"/>
              </a:ext>
            </a:extLst>
          </p:cNvPr>
          <p:cNvSpPr txBox="1"/>
          <p:nvPr/>
        </p:nvSpPr>
        <p:spPr>
          <a:xfrm>
            <a:off x="762000" y="92456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DSM : Distributive Shared Memory 			RDD: Resilient Distributed Dataset</a:t>
            </a:r>
          </a:p>
          <a:p>
            <a:r>
              <a:rPr lang="en-US" b="1" dirty="0"/>
              <a:t>Coarse-grained </a:t>
            </a:r>
            <a:r>
              <a:rPr lang="en-US" dirty="0"/>
              <a:t>meaning we can transform the whole dataset but not an individual element on the dataset. While </a:t>
            </a:r>
            <a:r>
              <a:rPr lang="en-US" b="1" dirty="0"/>
              <a:t>fine-grained</a:t>
            </a:r>
            <a:r>
              <a:rPr lang="en-US" dirty="0"/>
              <a:t> means we can transform individual element on the dataset.</a:t>
            </a:r>
          </a:p>
          <a:p>
            <a:endParaRPr lang="en-US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0F3970-484F-4FD6-9976-CE69F343C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032"/>
    </mc:Choice>
    <mc:Fallback>
      <p:transition spd="slow" advTm="365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794-E2FF-42CF-A744-22648D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164-ECB4-4861-BBED-C6F70151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Thanks and do subscribe to my channel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63F52C-F222-4AF2-B1C5-CB324DB4EB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6"/>
    </mc:Choice>
    <mc:Fallback>
      <p:transition spd="slow" advTm="2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64</Words>
  <Application>Microsoft Office PowerPoint</Application>
  <PresentationFormat>Widescreen</PresentationFormat>
  <Paragraphs>30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Spark Interview Questions Difference between DSM vs RDD</vt:lpstr>
      <vt:lpstr>DSM vs RDD In Spark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 Internals</dc:title>
  <dc:creator>Viresh Kumar</dc:creator>
  <cp:lastModifiedBy>Viresh Kumar</cp:lastModifiedBy>
  <cp:revision>67</cp:revision>
  <dcterms:created xsi:type="dcterms:W3CDTF">2018-12-28T03:34:44Z</dcterms:created>
  <dcterms:modified xsi:type="dcterms:W3CDTF">2019-01-01T03:12:27Z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virkumar@microsoft.com</vt:lpwstr>
  </property>
  <property fmtid="{D5CDD505-2E9C-101B-9397-08002B2CF9AE}" pid="5" name="MSIP_Label_f42aa342-8706-4288-bd11-ebb85995028c_SetDate">
    <vt:lpwstr>2018-12-28T03:35:17.5833276Z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